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2" r:id="rId7"/>
    <p:sldId id="263" r:id="rId8"/>
    <p:sldId id="260" r:id="rId9"/>
    <p:sldId id="261" r:id="rId10"/>
    <p:sldId id="26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A4DC6-6A6F-D782-4831-769A6FAC507C}" v="63" dt="2022-06-29T06:16:45.300"/>
    <p1510:client id="{C4AE19AE-EE82-1D5A-6201-DE92EB5E0DA0}" v="47" dt="2022-06-24T07:54:01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F9095-9B00-D049-5D3A-F9B977BD8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ACA567-6F2B-9E80-D08E-BE87C2B4B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E608EE-711C-D2A7-0B1F-31D886FB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A3BA28-488D-9186-03C4-AA730CAA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D689AC-6C77-DEC6-3CE8-6C32E97A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75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73A00-B318-47CE-C017-D9A41C64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07488A1-802A-1C2C-0D68-002A73E93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D65255-64FD-5A1F-84BA-D5070160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D42F92-097D-D120-2EB9-A28786BB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E678D3-AFF3-A7DF-CC12-5799AC4E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77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89C832-2941-6D78-6AE3-85F5C9FCD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99264BB-6EBC-06E5-9E6E-7FFB6D64A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FAD0C3-3254-8EB5-854E-D1900188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6B934-FE5D-0814-46FC-AB5150ED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A4FC45-B6F5-47E2-56EF-3843B87C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36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C4016-B54D-3BB6-A5A4-C318E247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19A22F-825D-49EC-5FD3-71D0D851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BE0FEA-9971-CAFE-5E2B-0C85C10B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10B6DF-CB2F-7D96-8556-9A02CE541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FD8E90-33A5-24FC-D136-EC3DFF7B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83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A150E-6E77-E1E8-36F2-D6ADC4B9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8CADB9-8377-1E8B-4823-55F6A3AF8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AFF1B6-2C8D-DEF0-8392-98B32932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90BAF6-5834-57BB-832C-A72F594A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771BBF-4EE8-71F4-C02E-75DB5E73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9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3CBBB-C857-A808-8639-DBFA6893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95D5AC-8405-6808-026B-B36F476AA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10E014-9FAC-8088-E8A5-0DB3451B2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5B5BDE-7BEB-6EB2-CAD7-AECCD07F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BA5DB3-A81C-4DF2-03BA-2ECAD725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69481B-AE32-61A2-D7D3-A751352F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37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EDCDC-1F7E-A8E3-1611-2AD2B9AC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CF6DEE-4DEB-0B94-C096-249744294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754AC8-D2A2-567A-754D-EC8620DB6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1B0131E-68B5-2B67-5423-BCF825CC9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84D2D7-921F-6A55-E3ED-6F5B4F451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77F28EE-11B5-5D2C-DD78-39A97730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A229BC-DCD3-7405-1C2F-CC324FF7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F283E4-38ED-64CF-0A76-487FAF8D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47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21D61-BC12-409C-878D-11D1EE19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9BA9AE6-F9C0-65BD-2F4C-155D47C6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54995E-C62A-257B-40AD-F0797C22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309324-9229-5D7A-D6A2-B4875125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70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6BAB89D-4955-BD13-E7EF-A9B6CE92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4C1D61B-E8C2-1277-4CD0-868B8703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2FEBE4-E521-AECF-94B6-41BDA4C9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5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C8E5-8225-A3DF-B2EA-711D50F6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54942-E25A-FB70-AC80-A6AF0AD58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1B014F-96F4-9616-B071-5EA7F60B7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367BDE-8FF0-D126-9A87-24A40DB2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345E52-B145-7F72-375C-8A7F9B5F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C72FCD-122F-0EC2-3151-69252956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23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0AF5B-9841-E765-C8F0-15AC3344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7288304-7121-D190-ED4E-03E890490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272368-753D-11F9-CE5A-029B1E6C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53E81C-3ABE-C0DB-A5D2-261FFAEC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AA5379-6D2E-6803-75E7-7E43511D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0EE7E6-AEDF-24D0-1CD2-E3FDD2F8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2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FB151A-72D2-210F-1FF6-42EF53AA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0B6330-D700-D6F1-E95C-F1364D38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5CB39-D55B-2AF5-662B-3B19A4A05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009BC-BA3D-45DB-ADB4-D928650A110F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0F3E9A-EDDF-88F1-6A6F-16C27F8E7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B72E6C-71F4-2D2B-8E3B-E4D9DB5F5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A138-F10F-4E7E-99A5-318B12CE67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31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DE6E59-03F9-5A99-EBCB-D86F8D858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3865615"/>
            <a:ext cx="6757415" cy="17480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b="1" dirty="0" err="1"/>
              <a:t>Odborná</a:t>
            </a:r>
            <a:r>
              <a:rPr lang="en-US" sz="5600" b="1" dirty="0"/>
              <a:t> </a:t>
            </a:r>
            <a:r>
              <a:rPr lang="en-US" sz="5600" b="1" dirty="0" err="1"/>
              <a:t>stáž</a:t>
            </a:r>
            <a:r>
              <a:rPr lang="en-US" sz="5600" b="1" dirty="0"/>
              <a:t> v </a:t>
            </a:r>
            <a:r>
              <a:rPr lang="en-US" sz="5600" b="1" dirty="0" err="1"/>
              <a:t>Dublinu</a:t>
            </a:r>
            <a:r>
              <a:rPr lang="en-US" sz="5600" b="1" dirty="0"/>
              <a:t> </a:t>
            </a:r>
            <a:r>
              <a:rPr lang="en-US" sz="5600" b="1" dirty="0" err="1"/>
              <a:t>červen</a:t>
            </a:r>
            <a:r>
              <a:rPr lang="en-US" sz="5600" b="1" dirty="0"/>
              <a:t>  2022</a:t>
            </a:r>
            <a:endParaRPr lang="en-US" b="1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359CC1-CF26-D64C-135E-6143124E2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6365" y="917226"/>
            <a:ext cx="4178808" cy="2948389"/>
          </a:xfr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/>
            <a:r>
              <a:rPr lang="en-US" sz="2200" b="1" dirty="0" err="1"/>
              <a:t>Střední</a:t>
            </a:r>
            <a:r>
              <a:rPr lang="en-US" sz="2200" b="1" dirty="0"/>
              <a:t> </a:t>
            </a:r>
            <a:r>
              <a:rPr lang="en-US" sz="2200" b="1" dirty="0" err="1"/>
              <a:t>průmyslová</a:t>
            </a:r>
            <a:r>
              <a:rPr lang="en-US" sz="2200" b="1" dirty="0"/>
              <a:t> </a:t>
            </a:r>
            <a:r>
              <a:rPr lang="en-US" sz="2200" b="1" dirty="0" err="1"/>
              <a:t>škola</a:t>
            </a:r>
            <a:r>
              <a:rPr lang="en-US" sz="2200" b="1" dirty="0"/>
              <a:t> </a:t>
            </a:r>
            <a:r>
              <a:rPr lang="en-US" sz="2200" b="1" dirty="0" err="1"/>
              <a:t>elektrotechnická</a:t>
            </a:r>
            <a:endParaRPr lang="en-US" sz="2200" b="1" dirty="0" err="1">
              <a:cs typeface="Calibri"/>
            </a:endParaRPr>
          </a:p>
          <a:p>
            <a:pPr algn="r"/>
            <a:r>
              <a:rPr lang="en-US" sz="2200" b="1" dirty="0"/>
              <a:t>V </a:t>
            </a:r>
            <a:r>
              <a:rPr lang="en-US" sz="2200" b="1" dirty="0" err="1"/>
              <a:t>Úžlabině</a:t>
            </a:r>
            <a:r>
              <a:rPr lang="en-US" sz="2200" b="1" dirty="0"/>
              <a:t> 320/23 100 00 Praha 10</a:t>
            </a:r>
            <a:endParaRPr lang="en-US" sz="2200" b="1" dirty="0">
              <a:cs typeface="Calibri"/>
            </a:endParaRPr>
          </a:p>
          <a:p>
            <a:pPr algn="r"/>
            <a:endParaRPr lang="en-US" sz="2200"/>
          </a:p>
          <a:p>
            <a:pPr algn="r"/>
            <a:r>
              <a:rPr lang="en-US" sz="2200" b="1" dirty="0"/>
              <a:t>Jiří Hájek, Jan </a:t>
            </a:r>
            <a:r>
              <a:rPr lang="en-US" sz="2200" b="1" dirty="0" err="1"/>
              <a:t>Hnízdo</a:t>
            </a:r>
            <a:r>
              <a:rPr lang="en-US" sz="2200" b="1" dirty="0"/>
              <a:t>, Dominik Kmoch, Vít </a:t>
            </a:r>
            <a:r>
              <a:rPr lang="en-US" sz="2200" b="1" dirty="0" err="1"/>
              <a:t>Kománek</a:t>
            </a:r>
            <a:r>
              <a:rPr lang="en-US" sz="2200" b="1" dirty="0"/>
              <a:t>, Richard </a:t>
            </a:r>
            <a:r>
              <a:rPr lang="en-US" sz="2200" b="1" dirty="0" err="1"/>
              <a:t>Sedlecký</a:t>
            </a:r>
            <a:r>
              <a:rPr lang="en-US" sz="2200" b="1" dirty="0"/>
              <a:t>, Vilém </a:t>
            </a:r>
            <a:r>
              <a:rPr lang="en-US" sz="2200" b="1" dirty="0" err="1"/>
              <a:t>Strachoň</a:t>
            </a:r>
            <a:endParaRPr lang="en-US" sz="2200" b="1">
              <a:cs typeface="Calibri"/>
            </a:endParaRPr>
          </a:p>
          <a:p>
            <a:pPr algn="r"/>
            <a:r>
              <a:rPr lang="en-US" sz="2200" b="1" dirty="0" err="1">
                <a:cs typeface="Calibri"/>
              </a:rPr>
              <a:t>absolventi</a:t>
            </a:r>
            <a:r>
              <a:rPr lang="en-US" sz="2200" b="1" dirty="0">
                <a:cs typeface="Calibri"/>
              </a:rPr>
              <a:t> 4. </a:t>
            </a:r>
            <a:r>
              <a:rPr lang="en-US" sz="2200" b="1" dirty="0" err="1">
                <a:cs typeface="Calibri"/>
              </a:rPr>
              <a:t>ročnků</a:t>
            </a:r>
            <a:r>
              <a:rPr lang="en-US" sz="2200" b="1" dirty="0">
                <a:cs typeface="Calibri"/>
              </a:rPr>
              <a:t> 2021/2022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73C879C-74B4-4614-D6A0-D3C0C0CD3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78" y="3702924"/>
            <a:ext cx="3654817" cy="679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1E92D5-777B-C182-08B0-240852542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77" y="1138176"/>
            <a:ext cx="2135083" cy="2135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B9AD7-C7A7-AD5A-128D-B1C991E2DA7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6606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AF68A-ACC5-4EC5-55B8-F1366BB1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B9A9D-7E09-436B-F7C5-FD8C7BAB6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B33002-AA35-ED92-DBD2-7CE344EC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316" y="2729163"/>
            <a:ext cx="7824110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D0950-98E0-F33B-FC6B-7F6E02FB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32"/>
            <a:ext cx="10515600" cy="1325563"/>
          </a:xfrm>
        </p:spPr>
        <p:txBody>
          <a:bodyPr/>
          <a:lstStyle/>
          <a:p>
            <a:r>
              <a:rPr lang="cs-CZ" dirty="0"/>
              <a:t>Cesta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3F2B62-ACE9-2C02-EA69-7E113FB13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663"/>
            <a:ext cx="4552950" cy="4351338"/>
          </a:xfrm>
        </p:spPr>
        <p:txBody>
          <a:bodyPr>
            <a:normAutofit/>
          </a:bodyPr>
          <a:lstStyle/>
          <a:p>
            <a:r>
              <a:rPr lang="cs-CZ" dirty="0"/>
              <a:t>V Praze hodinové zpoždění, přílet do Dublinu v 19:18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A6C7EB-F99D-C740-B1B9-8B3DBBD9D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6" y="221854"/>
            <a:ext cx="4943474" cy="37076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270D72-FC54-D240-27A3-7E2B394E6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44750"/>
            <a:ext cx="5486400" cy="41148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843A873-5D3D-7AF6-D9B4-75AD56DC69D3}"/>
              </a:ext>
            </a:extLst>
          </p:cNvPr>
          <p:cNvSpPr txBox="1"/>
          <p:nvPr/>
        </p:nvSpPr>
        <p:spPr>
          <a:xfrm>
            <a:off x="6505575" y="4548882"/>
            <a:ext cx="5553075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800" dirty="0"/>
              <a:t>Do našeho domu nás odvezl řidič, kde na nás čekala Helen (zástupce místní agentury), která nám dům předala.</a:t>
            </a:r>
          </a:p>
        </p:txBody>
      </p:sp>
    </p:spTree>
    <p:extLst>
      <p:ext uri="{BB962C8B-B14F-4D97-AF65-F5344CB8AC3E}">
        <p14:creationId xmlns:p14="http://schemas.microsoft.com/office/powerpoint/2010/main" val="194522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6AF75ACE-9699-9ABD-9022-F27A4911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19" y="3034108"/>
            <a:ext cx="5098522" cy="382389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C6F5F91-751B-31C5-F8FC-935D70BE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" y="3069599"/>
            <a:ext cx="5051201" cy="37884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8B78AF0-8B0C-D1A8-9003-91882E10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10098961" y="4941092"/>
            <a:ext cx="1983156" cy="1325563"/>
          </a:xfrm>
        </p:spPr>
        <p:txBody>
          <a:bodyPr/>
          <a:lstStyle/>
          <a:p>
            <a:r>
              <a:rPr lang="cs-CZ" dirty="0"/>
              <a:t>Bydlení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65E636-5548-9997-5D4E-1D327EB35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1774" y="-1592"/>
            <a:ext cx="5950226" cy="446267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52386E-2122-1A93-9248-A6C36BE7B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4148" cy="43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62AF6-6835-6D02-0EB6-1B82EB89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společný výlet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46A005-ECC3-2B2E-8BA7-C457351F3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725" y="1459707"/>
            <a:ext cx="66579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Původní plán: návštěva </a:t>
            </a:r>
            <a:r>
              <a:rPr lang="cs-CZ" dirty="0" err="1"/>
              <a:t>Ashtown</a:t>
            </a:r>
            <a:r>
              <a:rPr lang="cs-CZ" dirty="0"/>
              <a:t> </a:t>
            </a:r>
            <a:r>
              <a:rPr lang="cs-CZ" dirty="0" err="1"/>
              <a:t>Castl</a:t>
            </a:r>
            <a:r>
              <a:rPr lang="cs-CZ" dirty="0"/>
              <a:t>, ale o víkendu se konal </a:t>
            </a:r>
            <a:r>
              <a:rPr lang="cs-CZ" dirty="0" err="1"/>
              <a:t>Bloon</a:t>
            </a:r>
            <a:r>
              <a:rPr lang="cs-CZ" dirty="0"/>
              <a:t> Festival (největší zahradnický festival v Irsku)</a:t>
            </a:r>
          </a:p>
          <a:p>
            <a:r>
              <a:rPr lang="cs-CZ" dirty="0"/>
              <a:t>Nakonec jsme se spokojili s Papal </a:t>
            </a:r>
            <a:r>
              <a:rPr lang="cs-CZ" dirty="0" err="1"/>
              <a:t>Crossem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29B6FAB-7548-C898-A1DD-BBE3DFF2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4325" y="1514475"/>
            <a:ext cx="5105400" cy="3829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727AC9-78A1-C5AF-3C3F-D536FED03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4" y="3198020"/>
            <a:ext cx="4486275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9C5CF-184B-7C07-54ED-D300D1E1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Práce/stáž (Jirka)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A6E73-6321-0EAB-532B-14539AD4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Pracoval jsem ve firmě connect.ie a spravoval jsem webové stránky.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92EBCB-225A-63DF-A300-A29F93C78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0779"/>
            <a:ext cx="5184000" cy="388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308D37-03AC-00A1-1F4A-F4F58F45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52" y="2440779"/>
            <a:ext cx="518259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DB15B-48A9-890C-C07A-317EEA23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Práce/stáž (Dominik)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727D56-1BDF-8335-E608-3776435BF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690688"/>
            <a:ext cx="5734050" cy="4351338"/>
          </a:xfrm>
        </p:spPr>
        <p:txBody>
          <a:bodyPr/>
          <a:lstStyle/>
          <a:p>
            <a:r>
              <a:rPr lang="cs-CZ" dirty="0"/>
              <a:t>Zpracovávání objednávek v tiskovém studiu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8D4565-7758-5BC1-9145-2671DCD1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56" y="2794483"/>
            <a:ext cx="4931189" cy="36983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684B46-0CAB-F80E-6F54-AE8A840F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206375"/>
            <a:ext cx="471487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8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78BC2-17D2-8D38-0523-F4C7FF08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Práce/stáž (Vítek a Richard)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ACFD5B-EBA5-335A-F5C6-3A0816B82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Správa webových stránek pomocí </a:t>
            </a:r>
            <a:r>
              <a:rPr lang="cs-CZ" dirty="0" err="1"/>
              <a:t>Wordpressu</a:t>
            </a:r>
            <a:r>
              <a:rPr lang="cs-CZ" dirty="0"/>
              <a:t> a analýza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8244A-3D81-5AEE-5B47-ED8CCEEAD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1" y="3004939"/>
            <a:ext cx="6200775" cy="34879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5A0C67-BA7A-8C8C-EAD9-62E6BE1A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34" y="2624204"/>
            <a:ext cx="6777659" cy="30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EDF45-1B2F-7371-7CAC-D09E2757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(Honza a Vilém)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E8376-5953-CE2B-0897-25B4AB24C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Recyklace starých počítačů (vyčištění, nainstalování nového OS)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9A5A55-5CC1-6D89-688F-A2871698B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016251"/>
            <a:ext cx="5870088" cy="33108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1DBD38-4BAA-FEF5-A37F-41E8666CD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8" y="2485313"/>
            <a:ext cx="5122332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9CA10-E4F7-D0A2-CAC6-DC38050D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5" y="136525"/>
            <a:ext cx="10515600" cy="1325563"/>
          </a:xfrm>
        </p:spPr>
        <p:txBody>
          <a:bodyPr/>
          <a:lstStyle/>
          <a:p>
            <a:r>
              <a:rPr lang="cs-CZ" dirty="0"/>
              <a:t>Všechny výlety: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06EABB-9E23-6FD7-2347-3E640E42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22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Papal </a:t>
            </a:r>
            <a:r>
              <a:rPr lang="cs-CZ" dirty="0" err="1"/>
              <a:t>Cross</a:t>
            </a:r>
          </a:p>
          <a:p>
            <a:r>
              <a:rPr lang="cs-CZ" dirty="0"/>
              <a:t>Phoenix Part</a:t>
            </a:r>
            <a:endParaRPr lang="cs-CZ" dirty="0">
              <a:cs typeface="Calibri"/>
            </a:endParaRPr>
          </a:p>
          <a:p>
            <a:r>
              <a:rPr lang="cs-CZ" dirty="0" err="1"/>
              <a:t>Kilmainham</a:t>
            </a:r>
            <a:r>
              <a:rPr lang="cs-CZ" dirty="0"/>
              <a:t> </a:t>
            </a:r>
            <a:r>
              <a:rPr lang="cs-CZ" dirty="0" err="1"/>
              <a:t>Gaol</a:t>
            </a:r>
            <a:endParaRPr lang="cs-CZ" dirty="0"/>
          </a:p>
          <a:p>
            <a:r>
              <a:rPr lang="cs-CZ" dirty="0"/>
              <a:t>Dublin </a:t>
            </a:r>
            <a:r>
              <a:rPr lang="cs-CZ" dirty="0" err="1"/>
              <a:t>Castle</a:t>
            </a:r>
          </a:p>
          <a:p>
            <a:r>
              <a:rPr lang="cs-CZ" dirty="0" err="1"/>
              <a:t>O'Connell</a:t>
            </a:r>
            <a:r>
              <a:rPr lang="cs-CZ" dirty="0"/>
              <a:t> Street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Spire</a:t>
            </a:r>
            <a:endParaRPr lang="cs-CZ" dirty="0"/>
          </a:p>
          <a:p>
            <a:r>
              <a:rPr lang="cs-CZ" dirty="0"/>
              <a:t>St </a:t>
            </a:r>
            <a:r>
              <a:rPr lang="cs-CZ" dirty="0" err="1"/>
              <a:t>Stephen's</a:t>
            </a:r>
            <a:r>
              <a:rPr lang="cs-CZ" dirty="0"/>
              <a:t> Green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F397F9C-B790-BA63-7F2F-33833C666451}"/>
              </a:ext>
            </a:extLst>
          </p:cNvPr>
          <p:cNvSpPr txBox="1">
            <a:spLocks/>
          </p:cNvSpPr>
          <p:nvPr/>
        </p:nvSpPr>
        <p:spPr>
          <a:xfrm>
            <a:off x="4820478" y="1825625"/>
            <a:ext cx="418437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Trinity </a:t>
            </a:r>
            <a:r>
              <a:rPr lang="cs-CZ" dirty="0" err="1"/>
              <a:t>College</a:t>
            </a:r>
          </a:p>
          <a:p>
            <a:r>
              <a:rPr lang="cs-CZ" dirty="0" err="1"/>
              <a:t>Howth</a:t>
            </a:r>
            <a:endParaRPr lang="cs-CZ" dirty="0"/>
          </a:p>
          <a:p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Botanic</a:t>
            </a:r>
            <a:r>
              <a:rPr lang="cs-CZ" dirty="0"/>
              <a:t> </a:t>
            </a:r>
            <a:r>
              <a:rPr lang="cs-CZ" dirty="0" err="1"/>
              <a:t>Gardens</a:t>
            </a:r>
            <a:endParaRPr lang="cs-CZ" dirty="0"/>
          </a:p>
          <a:p>
            <a:r>
              <a:rPr lang="cs-CZ" dirty="0" err="1"/>
              <a:t>Glasnevin</a:t>
            </a:r>
            <a:r>
              <a:rPr lang="cs-CZ" dirty="0"/>
              <a:t> </a:t>
            </a:r>
            <a:r>
              <a:rPr lang="cs-CZ" dirty="0" err="1"/>
              <a:t>Cemetery</a:t>
            </a:r>
            <a:endParaRPr lang="cs-CZ" dirty="0"/>
          </a:p>
          <a:p>
            <a:r>
              <a:rPr lang="cs-CZ" dirty="0" err="1"/>
              <a:t>Bray</a:t>
            </a:r>
            <a:endParaRPr lang="cs-CZ" dirty="0"/>
          </a:p>
          <a:p>
            <a:r>
              <a:rPr lang="cs-CZ" dirty="0" err="1"/>
              <a:t>Blanchardstown</a:t>
            </a:r>
            <a:r>
              <a:rPr lang="cs-CZ" dirty="0"/>
              <a:t> Centre</a:t>
            </a:r>
          </a:p>
          <a:p>
            <a:pPr marL="0" indent="0">
              <a:buNone/>
            </a:pP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2907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203</Words>
  <Application>Microsoft Office PowerPoint</Application>
  <PresentationFormat>Širokoúhlá obrazovka</PresentationFormat>
  <Paragraphs>39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Odborná stáž v Dublinu červen  2022</vt:lpstr>
      <vt:lpstr>Cesta</vt:lpstr>
      <vt:lpstr>Bydlení</vt:lpstr>
      <vt:lpstr>První společný výlet</vt:lpstr>
      <vt:lpstr>Práce/stáž (Jirka)</vt:lpstr>
      <vt:lpstr>Práce/stáž (Dominik)</vt:lpstr>
      <vt:lpstr>Práce/stáž (Vítek a Richard)</vt:lpstr>
      <vt:lpstr>Práce (Honza a Vilém)</vt:lpstr>
      <vt:lpstr>Všechny výlety: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v Dublinu 2022</dc:title>
  <dc:creator>Jiří Hájek</dc:creator>
  <cp:lastModifiedBy>Lenka Aoudj</cp:lastModifiedBy>
  <cp:revision>48</cp:revision>
  <dcterms:created xsi:type="dcterms:W3CDTF">2022-06-22T15:47:13Z</dcterms:created>
  <dcterms:modified xsi:type="dcterms:W3CDTF">2022-06-29T06:18:28Z</dcterms:modified>
</cp:coreProperties>
</file>